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0140" y="1530866"/>
            <a:ext cx="7471917" cy="144655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Что мы знаем </a:t>
            </a:r>
          </a:p>
          <a:p>
            <a:pPr algn="ctr"/>
            <a:r>
              <a:rPr lang="ru-RU" sz="4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о улицах нашего города?</a:t>
            </a:r>
            <a:endParaRPr lang="ru-RU" sz="4400" b="1" i="1" dirty="0">
              <a:ln w="0"/>
              <a:solidFill>
                <a:schemeClr val="accent2">
                  <a:lumMod val="75000"/>
                </a:schemeClr>
              </a:solidFill>
              <a:latin typeface="Cassandra" panose="03000600000000020000" pitchFamily="66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41817" y="4197927"/>
            <a:ext cx="3380509" cy="2189017"/>
          </a:xfrm>
        </p:spPr>
        <p:txBody>
          <a:bodyPr/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Подготовила: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Воспитатель МБДОУ ДС 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г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.Кузнецка</a:t>
            </a:r>
          </a:p>
          <a:p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Мироедова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Н.М.</a:t>
            </a:r>
          </a:p>
          <a:p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36364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2036618"/>
            <a:ext cx="7886700" cy="9005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Пензенская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Названа в честь нашего областного центра города Пенза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pravda-news.ru/uploads/images/topic/2014/11/03/c7f21f6a1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54" y="3686174"/>
            <a:ext cx="4391601" cy="2924807"/>
          </a:xfrm>
          <a:prstGeom prst="rect">
            <a:avLst/>
          </a:prstGeom>
          <a:noFill/>
        </p:spPr>
      </p:pic>
      <p:pic>
        <p:nvPicPr>
          <p:cNvPr id="20484" name="Picture 4" descr="http://monitor.net.ru/forum/files/45abedb3da43_9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6848" y="3666548"/>
            <a:ext cx="3996652" cy="2997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Белинского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g-taksi.ru/images/cms/data/kuzne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81" y="2715491"/>
            <a:ext cx="5060083" cy="3795062"/>
          </a:xfrm>
          <a:prstGeom prst="rect">
            <a:avLst/>
          </a:prstGeom>
          <a:noFill/>
        </p:spPr>
      </p:pic>
      <p:pic>
        <p:nvPicPr>
          <p:cNvPr id="19460" name="Picture 4" descr="http://www.classifieds24.ru/images/897/896370/larg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3833" y="1260764"/>
            <a:ext cx="4193308" cy="3144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249382"/>
            <a:ext cx="7886700" cy="2549236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Названа в честь </a:t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Виссарио́на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Григо́рьевича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Бели́нского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русского литературного критика.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Vissarion Belinsky by K Gorbunov 1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728" y="2275176"/>
            <a:ext cx="3284970" cy="4112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36364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0218" y="0"/>
            <a:ext cx="8155132" cy="2951018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Ленина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расположены важные 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административные ,  образовательные 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культурные 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учреждения. 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улице находится главная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города, 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проходят общегородские праздники, заканчивается 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         Холмом 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://penza.er.ru/media/userdata/news/2015/04/27/d1db09ba6d5d4c1fc7021e90a657fd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91" y="3013364"/>
            <a:ext cx="4294908" cy="3221181"/>
          </a:xfrm>
          <a:prstGeom prst="rect">
            <a:avLst/>
          </a:prstGeom>
          <a:noFill/>
        </p:spPr>
      </p:pic>
      <p:pic>
        <p:nvPicPr>
          <p:cNvPr id="27656" name="Picture 8" descr="http://memory-map.prosv.ru/memorials/00/03/61/1/863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2836" y="2978727"/>
            <a:ext cx="4270377" cy="3202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4622223" cy="5966401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Названа в честь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Влади́мира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Ильи́ча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Улья́нова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(псевдоним 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Ле́нин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российского революционера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советского политического и государственного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деятеля,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создатель первого в мировой истории 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социалистического государства</a:t>
            </a:r>
            <a:r>
              <a:rPr lang="ru-RU" sz="1800" dirty="0" smtClean="0"/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Lenin vladimir portrai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4741" y="1443328"/>
            <a:ext cx="2858033" cy="366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29891" y="0"/>
            <a:ext cx="4885458" cy="209203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Мичурина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1673" y="1108364"/>
            <a:ext cx="3283527" cy="51816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Названа в честь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Ива́на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Влади́мировича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Мичу́рина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русского биолога и селекционера, автора многих сортов плодово-ягодных культур, доктора биологии, заслуженного деятеля науки и техники.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4.fastpic.ru/big/2010/0524/5a/f80290e9e319905f6f1a5a90aae77c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0508" y="2735907"/>
            <a:ext cx="5115503" cy="3775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Московская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282295" cy="765175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Названа в честь нашей столицы - города Москвы.</a:t>
            </a:r>
          </a:p>
          <a:p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lngrd.ru/upload/iblock/481/48156a0d71ed8bf736efb842f13e54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4666" y="2637848"/>
            <a:ext cx="6096000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9529" y="5896918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8910" y="1025236"/>
            <a:ext cx="48037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Закрепить знания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об улице,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на которой живет ребенок.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Вспомнить известные улицы города,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рассказать,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почему их так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называют.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Развивать интерес к изучению родного края, умение делать выводы.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Воспитывать чувства  патриотизма и любовь к своей малой Родине.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610" y="457024"/>
            <a:ext cx="3121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Цель презентации:</a:t>
            </a:r>
            <a:endParaRPr lang="ru-RU" sz="2400" b="1" i="1" dirty="0">
              <a:ln w="0"/>
              <a:solidFill>
                <a:schemeClr val="accent2">
                  <a:lumMod val="75000"/>
                </a:schemeClr>
              </a:solidFill>
              <a:latin typeface="Cassandra" panose="03000600000000020000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Ребята скажите, а на каких улицах нашего города вы живете? 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tdata.ru/u25/photo495D/20681225258-0/origina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2448" y="2885209"/>
            <a:ext cx="4762500" cy="357187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Сызранская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Фабричная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Кирова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Гагарина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Пензенская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Белинского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Ленина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Мичурина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Московская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Заводская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803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их так назвали?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90946" y="1288473"/>
            <a:ext cx="8201890" cy="2050472"/>
          </a:xfrm>
        </p:spPr>
        <p:txBody>
          <a:bodyPr>
            <a:normAutofit/>
          </a:bodyPr>
          <a:lstStyle/>
          <a:p>
            <a:pPr marL="228600" lvl="3"/>
            <a:r>
              <a:rPr lang="ru-RU" sz="3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3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Сызранская</a:t>
            </a:r>
            <a:endParaRPr lang="ru-RU" sz="34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3">
              <a:buNone/>
            </a:pPr>
            <a:r>
              <a:rPr lang="ru-RU" sz="3600" dirty="0" smtClean="0"/>
              <a:t>   </a:t>
            </a: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было </a:t>
            </a: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дано в честь города </a:t>
            </a: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Сызрани Самарской области.</a:t>
            </a:r>
            <a:endParaRPr lang="ru-RU" sz="3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niasam.ru/25952_i_gallery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091" y="2867891"/>
            <a:ext cx="5564043" cy="3652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803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Фабричная, Заводская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90946" y="872836"/>
            <a:ext cx="8201890" cy="5500255"/>
          </a:xfrm>
        </p:spPr>
        <p:txBody>
          <a:bodyPr>
            <a:normAutofit fontScale="55000" lnSpcReduction="20000"/>
          </a:bodyPr>
          <a:lstStyle/>
          <a:p>
            <a:pPr marL="228600" lvl="3">
              <a:buNone/>
            </a:pPr>
            <a:r>
              <a:rPr lang="ru-RU" sz="3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lvl="3">
              <a:buNone/>
            </a:pPr>
            <a:r>
              <a:rPr lang="ru-RU" sz="3600" dirty="0" smtClean="0"/>
              <a:t>  </a:t>
            </a:r>
            <a:r>
              <a:rPr lang="ru-RU" sz="5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 названия были даны, так как в нашем городе много фабрик и заводов. В городе существует несколько крупных предприятий выпускающих детали для радиоприборов и электронных приборов. Есть предприятия текстильной промышленности, большое количество мебельных цехов и фабрик, предприятия выпускающие продукты питания и прохладительные напитки, ликероводочную продукцию. Большие заводы по выпуску нефтехимического оборудования и оборудования по переработке пластмасс.</a:t>
            </a:r>
            <a:endParaRPr lang="ru-RU" sz="58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rusmtorg.ru/pic/large-34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35" y="0"/>
            <a:ext cx="3616038" cy="2326495"/>
          </a:xfrm>
          <a:prstGeom prst="rect">
            <a:avLst/>
          </a:prstGeom>
          <a:noFill/>
        </p:spPr>
      </p:pic>
      <p:sp>
        <p:nvSpPr>
          <p:cNvPr id="13" name="Стрелка влево 12"/>
          <p:cNvSpPr/>
          <p:nvPr/>
        </p:nvSpPr>
        <p:spPr>
          <a:xfrm>
            <a:off x="4391891" y="1"/>
            <a:ext cx="3962400" cy="15932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Кузнецкая  швейная фабрика</a:t>
            </a:r>
            <a:endParaRPr lang="ru-RU" sz="2400" dirty="0"/>
          </a:p>
        </p:txBody>
      </p:sp>
      <p:pic>
        <p:nvPicPr>
          <p:cNvPr id="24578" name="Picture 2" descr="http://site.infpol.ru/upload/iblock/423/ydgx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109" y="1756065"/>
            <a:ext cx="3629602" cy="2608117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651164" y="2313710"/>
            <a:ext cx="3893127" cy="1717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Кузнецкий ликероводочный завод</a:t>
            </a:r>
            <a:endParaRPr lang="ru-RU" sz="2400" dirty="0"/>
          </a:p>
        </p:txBody>
      </p:sp>
      <p:pic>
        <p:nvPicPr>
          <p:cNvPr id="24580" name="Picture 4" descr="http://nubo.ru/pavel_egorov/photo/10may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745" y="4020312"/>
            <a:ext cx="3709266" cy="2629870"/>
          </a:xfrm>
          <a:prstGeom prst="rect">
            <a:avLst/>
          </a:prstGeom>
          <a:noFill/>
        </p:spPr>
      </p:pic>
      <p:sp>
        <p:nvSpPr>
          <p:cNvPr id="16" name="Стрелка влево 15"/>
          <p:cNvSpPr/>
          <p:nvPr/>
        </p:nvSpPr>
        <p:spPr>
          <a:xfrm>
            <a:off x="4433456" y="4461165"/>
            <a:ext cx="3962400" cy="17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400" dirty="0" smtClean="0"/>
              <a:t>ОАО «ВИЗИТ»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36364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Улица Кирова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554" name="Picture 2" descr="http://mw2.google.com/mw-panoramio/photos/medium/266365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273" y="3480954"/>
            <a:ext cx="3975966" cy="2981975"/>
          </a:xfrm>
          <a:prstGeom prst="rect">
            <a:avLst/>
          </a:prstGeom>
          <a:noFill/>
        </p:spPr>
      </p:pic>
      <p:pic>
        <p:nvPicPr>
          <p:cNvPr id="23556" name="Picture 4" descr="http://static.panoramio.com/photos/large/289336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963" y="1579418"/>
            <a:ext cx="4492047" cy="3369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32510" y="997527"/>
            <a:ext cx="418234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Названа в честь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Кирова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Сергея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</a:rPr>
              <a:t>Мироновича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русского революционера, советского государственного и политического деятеля.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530" name="Picture 2" descr="https://upload.wikimedia.org/wikipedia/commons/thumb/9/9d/Sergei_Kirov.jpg/439px-Sergei_Ki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363" y="1163783"/>
            <a:ext cx="2993159" cy="4363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42" y="0"/>
            <a:ext cx="936364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2945" y="401782"/>
            <a:ext cx="73152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</a:rPr>
              <a:t>Улица Гагарина</a:t>
            </a:r>
            <a:endParaRPr lang="ru-RU" sz="5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628650" y="1662545"/>
            <a:ext cx="3886200" cy="451441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Названа в честь космонавта Юрия Гагарина.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stroysar.ru/Userfiles/pub/img-main/4453/gagar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509" y="3174712"/>
            <a:ext cx="4405745" cy="3194165"/>
          </a:xfrm>
          <a:prstGeom prst="rect">
            <a:avLst/>
          </a:prstGeom>
          <a:noFill/>
        </p:spPr>
      </p:pic>
      <p:pic>
        <p:nvPicPr>
          <p:cNvPr id="21508" name="Picture 4" descr="http://cdn2.mygazeta.com/i/2011/02/08-Juri-Gagarin-m-entstellter-linker-augenbraue-520x7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5108" y="1602219"/>
            <a:ext cx="3464495" cy="4757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273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Почему их так назвали?</vt:lpstr>
      <vt:lpstr>Улица Фабричная, Заводская</vt:lpstr>
      <vt:lpstr>Слайд 6</vt:lpstr>
      <vt:lpstr>Улица Кирова</vt:lpstr>
      <vt:lpstr>Слайд 8</vt:lpstr>
      <vt:lpstr>Улица Гагарина</vt:lpstr>
      <vt:lpstr>Улица Пензенская  Названа в честь нашего областного центра города Пенза  </vt:lpstr>
      <vt:lpstr>Улица Белинского</vt:lpstr>
      <vt:lpstr>Названа в честь   Виссарио́на Григо́рьевича Бели́нского  - русского литературного критика.</vt:lpstr>
      <vt:lpstr>     Улица Ленина Здесь расположены важные административные ,  образовательные и культурные учреждения. На улице находится главная площадь города, где проходят общегородские праздники, заканчивается улица          Холмом Славы.</vt:lpstr>
      <vt:lpstr>Названа в честь Влади́мира Ильи́ча Улья́нова (псевдоним Ле́нин— российского революционера,  советского политического и государственного деятеля, создатель первого в мировой истории социалистического государства.</vt:lpstr>
      <vt:lpstr>Улица Мичурина</vt:lpstr>
      <vt:lpstr>Улица Московская</vt:lpstr>
      <vt:lpstr>      Спасибо за внимание.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47</cp:revision>
  <dcterms:created xsi:type="dcterms:W3CDTF">2013-11-19T05:52:05Z</dcterms:created>
  <dcterms:modified xsi:type="dcterms:W3CDTF">2015-07-21T10:13:44Z</dcterms:modified>
</cp:coreProperties>
</file>